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340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6806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3716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45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310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764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0426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599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0927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6751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156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75D59-006C-4CD7-A167-72B715A89501}" type="datetimeFigureOut">
              <a:rPr lang="en-CA" smtClean="0"/>
              <a:t>2021-10-28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2A7CF-58D1-4004-8B4D-B7EF65BAD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079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434 Fizzy Tablet In Glass Of Water Stock Photos, Pictures &amp;amp; Royalty-Free  Images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964" y="556260"/>
            <a:ext cx="5829300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164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2021-10-28T16:47:27Z</dcterms:created>
  <dcterms:modified xsi:type="dcterms:W3CDTF">2021-10-28T16:47:50Z</dcterms:modified>
</cp:coreProperties>
</file>